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B8A6-64B6-E446-8D18-78AE91A53A68}" type="datetimeFigureOut">
              <a:rPr lang="en-US" smtClean="0"/>
              <a:t>10/04/17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BDB36-9128-7449-A424-5AB0FBE19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6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B8A6-64B6-E446-8D18-78AE91A53A68}" type="datetimeFigureOut">
              <a:rPr lang="en-US" smtClean="0"/>
              <a:t>10/04/17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BDB36-9128-7449-A424-5AB0FBE19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90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B8A6-64B6-E446-8D18-78AE91A53A68}" type="datetimeFigureOut">
              <a:rPr lang="en-US" smtClean="0"/>
              <a:t>10/04/17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BDB36-9128-7449-A424-5AB0FBE19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B8A6-64B6-E446-8D18-78AE91A53A68}" type="datetimeFigureOut">
              <a:rPr lang="en-US" smtClean="0"/>
              <a:t>10/04/17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BDB36-9128-7449-A424-5AB0FBE19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0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B8A6-64B6-E446-8D18-78AE91A53A68}" type="datetimeFigureOut">
              <a:rPr lang="en-US" smtClean="0"/>
              <a:t>10/04/17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BDB36-9128-7449-A424-5AB0FBE19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60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B8A6-64B6-E446-8D18-78AE91A53A68}" type="datetimeFigureOut">
              <a:rPr lang="en-US" smtClean="0"/>
              <a:t>10/04/17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BDB36-9128-7449-A424-5AB0FBE19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79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B8A6-64B6-E446-8D18-78AE91A53A68}" type="datetimeFigureOut">
              <a:rPr lang="en-US" smtClean="0"/>
              <a:t>10/04/17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BDB36-9128-7449-A424-5AB0FBE19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6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B8A6-64B6-E446-8D18-78AE91A53A68}" type="datetimeFigureOut">
              <a:rPr lang="en-US" smtClean="0"/>
              <a:t>10/04/17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BDB36-9128-7449-A424-5AB0FBE19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B8A6-64B6-E446-8D18-78AE91A53A68}" type="datetimeFigureOut">
              <a:rPr lang="en-US" smtClean="0"/>
              <a:t>10/04/17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BDB36-9128-7449-A424-5AB0FBE19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B8A6-64B6-E446-8D18-78AE91A53A68}" type="datetimeFigureOut">
              <a:rPr lang="en-US" smtClean="0"/>
              <a:t>10/04/17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BDB36-9128-7449-A424-5AB0FBE19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3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B8A6-64B6-E446-8D18-78AE91A53A68}" type="datetimeFigureOut">
              <a:rPr lang="en-US" smtClean="0"/>
              <a:t>10/04/17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BDB36-9128-7449-A424-5AB0FBE19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78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BB8A6-64B6-E446-8D18-78AE91A53A68}" type="datetimeFigureOut">
              <a:rPr lang="en-US" smtClean="0"/>
              <a:t>10/04/17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BDB36-9128-7449-A424-5AB0FBE19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38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40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3" b="-32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331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40" b="-39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5480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76" b="-33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76656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0" b="-33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6928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68" b="-3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393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33" b="-31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095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4" b="-30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2386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10" b="-32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8251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" r="32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4717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36" b="-31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83780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54" b="-46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4979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Practical 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72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74" b="-36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5380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00" b="-3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524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52" b="-33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1282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69" b="-30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6736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80" b="-32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856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25" b="-34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04025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18" b="-34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6371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</Words>
  <Application>Microsoft Macintosh PowerPoint</Application>
  <PresentationFormat>On-screen Show (4:3)</PresentationFormat>
  <Paragraphs>1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NAGABHUSHANAM NAGAM</dc:creator>
  <cp:lastModifiedBy>NAGABHUSHANAM NAGAM</cp:lastModifiedBy>
  <cp:revision>2</cp:revision>
  <dcterms:created xsi:type="dcterms:W3CDTF">2017-04-10T05:32:28Z</dcterms:created>
  <dcterms:modified xsi:type="dcterms:W3CDTF">2017-04-10T05:45:16Z</dcterms:modified>
</cp:coreProperties>
</file>